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91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8E278EEA-B38B-4CF7-9A1A-2F824C950B99}" type="datetimeFigureOut">
              <a:rPr lang="en-US"/>
              <a:pPr/>
              <a:t>3/10/10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952FA37D-8959-42DC-90F0-66DCE1B142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04ED5F4F-97F0-4A95-B35A-8E33FEE34EBD}" type="datetimeFigureOut">
              <a:rPr lang="en-US"/>
              <a:pPr/>
              <a:t>3/10/10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fld id="{7398BA88-A3F5-494D-B5AC-8E720E2C16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Twitter logo. It is the most popular platform for microblogging.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Users are not only individuals but also large corporations, like CNN, who tweeted about Haiti.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video gives a great introduction to what Twitter is and how people use it.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includes a basic introduction to Twitter and the ways in which school districts are using it to communicate with students, parents, and the community.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School districts are not using Twitter to replace other means of communication but as a supplement to those other means of communication.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Bibliography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0788-E542-401A-A76B-909414B33165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58F7CA-0DCA-40E6-8BC6-CCD568742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70DB7-FEA2-4DE4-A694-AA05A2525628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9991B-7300-4DED-9C94-405E1F17A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6C7DA-9EE9-43D9-BCF3-32220F562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19387-71F7-4427-9F46-659C95FC8C85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EAB5-14EB-4AD9-AFD9-D7EB49734E6F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CF53C-1D3F-4579-B3AB-1187C8732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C87B-B127-4E03-8361-4AC7EE5A80A7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B35E4-3C16-4887-8189-5B3AF8A79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E2EFD-C022-4217-A126-C5108F15F77C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9557EE5-E7AC-420B-840C-F7EA2AC40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DA9FD-D4A0-4420-B591-04E21A74790B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4A206-7C29-4B4E-874A-218CEB921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FF0D5-1483-4804-86D3-72182843963A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3272C1F-56E0-4A49-BFBD-31700F24E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1CDBB-3EEE-4092-9BAD-173E50C52D53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126D-B277-4AE2-B87A-2AB91CC4C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8EE6-7C96-47EE-946A-81F500FBA836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FE30B5-9E12-4FF1-8C99-2FB0D555E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58C0E59-6559-4C29-9AA6-B87780243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215C-0AEF-402B-A7A0-3918258F5700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C9C58-E54B-4CD1-B19C-657184375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AF041-2AC7-4364-BFA1-5347A493BEBF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F7803B-939D-4490-884E-16A242D84911}" type="datetimeFigureOut">
              <a:rPr lang="en-US"/>
              <a:pPr>
                <a:defRPr/>
              </a:pPr>
              <a:t>3/10/10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94D7D7-CCFC-49BB-A4A3-AAD1D5CB4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03" r:id="rId12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5D9BB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5D9BB1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6BB1C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6585CF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7E6BC9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audio" Target="file:///C:\Users\Amber\AppData\Local\Microsoft\Windows\Temporary%20Internet%20Files\Content.IE5\X7HYJH39\MSj03884460000%5b1%5d.wav" TargetMode="External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1.xml"/><Relationship Id="rId5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4" Type="http://schemas.openxmlformats.org/officeDocument/2006/relationships/hyperlink" Target="http://www.tumblr.com/" TargetMode="External"/><Relationship Id="rId5" Type="http://schemas.openxmlformats.org/officeDocument/2006/relationships/hyperlink" Target="http://www.ning.com/" TargetMode="External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twitter.com/" TargetMode="External"/><Relationship Id="rId6" Type="http://schemas.openxmlformats.org/officeDocument/2006/relationships/hyperlink" Target="http://www.plurk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kern="1600" dirty="0" smtClean="0">
                <a:solidFill>
                  <a:schemeClr val="accent3">
                    <a:shade val="75000"/>
                  </a:schemeClr>
                </a:solidFill>
                <a:latin typeface="Arial"/>
              </a:rPr>
              <a:t>School Districts Using Microblogging</a:t>
            </a:r>
          </a:p>
        </p:txBody>
      </p:sp>
      <p:pic>
        <p:nvPicPr>
          <p:cNvPr id="14342" name="MSj03884460000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191000" y="4038600"/>
            <a:ext cx="304800" cy="304800"/>
          </a:xfrm>
          <a:prstGeom prst="rect">
            <a:avLst/>
          </a:prstGeom>
          <a:noFill/>
        </p:spPr>
      </p:pic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2819400" y="1905000"/>
            <a:ext cx="3495675" cy="3581400"/>
            <a:chOff x="1776" y="1200"/>
            <a:chExt cx="2202" cy="2256"/>
          </a:xfrm>
        </p:grpSpPr>
        <p:pic>
          <p:nvPicPr>
            <p:cNvPr id="135170" name="Picture 2" descr="http://www.depts.ttu.edu/hs/careers/images/Twitter-Logo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76" y="1200"/>
              <a:ext cx="2202" cy="2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2256" y="3312"/>
              <a:ext cx="11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6699FF"/>
                  </a:solidFill>
                </a:rPr>
                <a:t>http://www.ep-momentum.eu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5722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What is Microblogging?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498975" cy="4598988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Microblogging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 is </a:t>
            </a:r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blogging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 but much smaller. </a:t>
            </a:r>
          </a:p>
          <a:p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The content in </a:t>
            </a:r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microblogs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, just like regular </a:t>
            </a:r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blogs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, varies from the simple and mundane (“I just ate some Cheerios for breakfast…</a:t>
            </a:r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yay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 Cheerios!”) to the significant and influential (“Devastating earthquake in Haiti leaves millions displaced”). </a:t>
            </a:r>
          </a:p>
          <a:p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  <a:hlinkClick r:id="rId3"/>
              </a:rPr>
              <a:t>Twitter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, 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  <a:hlinkClick r:id="rId4"/>
              </a:rPr>
              <a:t>Tumblr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, 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  <a:hlinkClick r:id="rId5"/>
              </a:rPr>
              <a:t>NING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, and 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  <a:hlinkClick r:id="rId6"/>
              </a:rPr>
              <a:t>Plurk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 are all examples of </a:t>
            </a:r>
            <a:r>
              <a:rPr lang="en-US" sz="2000" b="1" dirty="0" err="1" smtClean="0">
                <a:solidFill>
                  <a:srgbClr val="375BB0"/>
                </a:solidFill>
                <a:latin typeface="Arial" charset="0"/>
                <a:cs typeface="Arial" charset="0"/>
              </a:rPr>
              <a:t>microblogging</a:t>
            </a:r>
            <a:r>
              <a:rPr lang="en-US" sz="2000" b="1" dirty="0" smtClean="0">
                <a:solidFill>
                  <a:srgbClr val="375BB0"/>
                </a:solidFill>
                <a:latin typeface="Arial" charset="0"/>
                <a:cs typeface="Arial" charset="0"/>
              </a:rPr>
              <a:t> sites.</a:t>
            </a:r>
          </a:p>
          <a:p>
            <a:endParaRPr lang="en-US" sz="2000" b="1" dirty="0" smtClean="0">
              <a:solidFill>
                <a:srgbClr val="375BB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368" name="Group 8"/>
          <p:cNvGrpSpPr>
            <a:grpSpLocks/>
          </p:cNvGrpSpPr>
          <p:nvPr/>
        </p:nvGrpSpPr>
        <p:grpSpPr bwMode="auto">
          <a:xfrm>
            <a:off x="4114800" y="3581400"/>
            <a:ext cx="4233863" cy="2635250"/>
            <a:chOff x="2592" y="2256"/>
            <a:chExt cx="2667" cy="1660"/>
          </a:xfrm>
        </p:grpSpPr>
        <p:pic>
          <p:nvPicPr>
            <p:cNvPr id="136194" name="Picture 2" descr="http://blogtrainingacademy.com/wp-content/uploads/2009/04/oprah-twitter-screenshot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964392">
              <a:off x="3312" y="2256"/>
              <a:ext cx="1947" cy="1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92100" dir="8100000" sx="103999" sy="103999" algn="tr" rotWithShape="0">
                <a:srgbClr val="253D75">
                  <a:alpha val="48000"/>
                </a:srgbClr>
              </a:outerShdw>
            </a:effectLst>
          </p:spPr>
        </p:pic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 rot="1075270">
              <a:off x="2592" y="3600"/>
              <a:ext cx="1331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900" b="1">
                  <a:solidFill>
                    <a:srgbClr val="6699FF"/>
                  </a:solidFill>
                </a:rPr>
                <a:t>http://blogtrainingacademy.com/blog-training-academy/oprah-10-reasons-why-oprah-is-on-twitter</a:t>
              </a:r>
            </a:p>
          </p:txBody>
        </p:sp>
      </p:grpSp>
      <p:pic>
        <p:nvPicPr>
          <p:cNvPr id="15367" name="Picture 7" descr="MPj0438664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7800" y="1828800"/>
            <a:ext cx="1981200" cy="13208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4800600" cy="758825"/>
          </a:xfrm>
        </p:spPr>
        <p:txBody>
          <a:bodyPr/>
          <a:lstStyle/>
          <a:p>
            <a:r>
              <a:rPr lang="en-US" sz="4000" smtClean="0">
                <a:latin typeface="Arial" charset="0"/>
                <a:cs typeface="Arial" charset="0"/>
              </a:rPr>
              <a:t>More about Twitter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1295400"/>
            <a:ext cx="29718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Twitter is FREE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Posts on Twitter are called “tweets” and are limited to 140 characters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Instead of befriending other users, you follow other users and other users follow you. So the lists titled “followers” and “following” will not always contain the same users.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b="1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581400" y="5805488"/>
            <a:ext cx="5181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http://</a:t>
            </a:r>
            <a:r>
              <a:rPr lang="en-US" dirty="0" err="1"/>
              <a:t>www.youtube.com/watch?v</a:t>
            </a:r>
            <a:r>
              <a:rPr lang="en-US" dirty="0"/>
              <a:t>=ddO9idmax0o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7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kern="1600" dirty="0" smtClean="0">
                <a:solidFill>
                  <a:schemeClr val="accent3">
                    <a:shade val="75000"/>
                  </a:schemeClr>
                </a:solidFill>
                <a:latin typeface="Arial"/>
              </a:rPr>
              <a:t>Districts initiate Twitter accounts to disseminate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/>
              </a:rPr>
              <a:t>Twitter is a social networking site where users transmit short “tweets,” or messages, that followers of the user can see. 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Subscribers can be informed of new tweets via text message, RSS feeds, and applications produced by companies other than Twitter. 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Twitter is an expedient and direct way to communicate with students, parents and the public.</a:t>
            </a:r>
            <a:endParaRPr lang="en-US" b="1" dirty="0">
              <a:latin typeface="Arial"/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None/>
              <a:defRPr/>
            </a:pPr>
            <a:endParaRPr lang="en-US" b="1" dirty="0" smtClean="0">
              <a:latin typeface="Arial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/>
              </a:rPr>
              <a:t>School districts target three groups to receive information about the school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Students: Reminders about testing, sporting events, lunch menu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Parents: Information about school closures, testing, sporting events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Community: Press releases, school closures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None/>
              <a:defRPr/>
            </a:pPr>
            <a:endParaRPr lang="en-US" b="1" dirty="0" smtClean="0">
              <a:latin typeface="Arial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4175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kern="1600" dirty="0" smtClean="0">
                <a:solidFill>
                  <a:schemeClr val="accent3">
                    <a:shade val="75000"/>
                  </a:schemeClr>
                </a:solidFill>
                <a:latin typeface="Arial"/>
              </a:rPr>
              <a:t>Districts initiate Twitter accounts to disseminate information</a:t>
            </a:r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/>
              </a:rPr>
              <a:t>Twitter is a supplemental communication tool that districts use in addition to traditional communication mediums like parent link phone messages, emails, the districts’ websites, television, and parent newsletters.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b="1" i="1" dirty="0" smtClean="0">
              <a:solidFill>
                <a:schemeClr val="accent4">
                  <a:lumMod val="75000"/>
                </a:schemeClr>
              </a:solidFill>
              <a:latin typeface="Arial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rial"/>
              </a:rPr>
              <a:t>Districts are proceeding with the technology cautiously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Initially, districts plan to only include school closure information and news releases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b="1" dirty="0" smtClean="0">
                <a:latin typeface="Arial"/>
              </a:rPr>
              <a:t>In the future, districts would like to post information about all events and post pictures so students, parents, and the community can see what is going on at the school. 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b="1" dirty="0" smtClean="0">
              <a:solidFill>
                <a:srgbClr val="999999"/>
              </a:solidFill>
              <a:latin typeface="Arial"/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b="1" dirty="0" smtClean="0">
              <a:latin typeface="Arial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Arial" charset="0"/>
              </a:rPr>
              <a:t>Bibliography</a:t>
            </a:r>
          </a:p>
        </p:txBody>
      </p:sp>
      <p:sp>
        <p:nvSpPr>
          <p:cNvPr id="19458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smtClean="0">
                <a:solidFill>
                  <a:srgbClr val="6699FF"/>
                </a:solidFill>
                <a:latin typeface="Arial" charset="0"/>
              </a:rPr>
              <a:t>Schaffhauser, D. (2009). Florida and texas districts sign onto twitter. </a:t>
            </a:r>
            <a:r>
              <a:rPr lang="en-US" sz="1800" b="1" i="1" smtClean="0">
                <a:solidFill>
                  <a:srgbClr val="6699FF"/>
                </a:solidFill>
                <a:latin typeface="Arial" charset="0"/>
              </a:rPr>
              <a:t>THE Journal</a:t>
            </a:r>
            <a:r>
              <a:rPr lang="en-US" sz="1800" b="1" smtClean="0">
                <a:solidFill>
                  <a:srgbClr val="6699FF"/>
                </a:solidFill>
                <a:latin typeface="Arial" charset="0"/>
              </a:rPr>
              <a:t>, Retrieved from http://thejournal.com/articles/2009/03/18/florida-and-texas-districts-sign-onto-twitter.aspx </a:t>
            </a:r>
          </a:p>
          <a:p>
            <a:r>
              <a:rPr lang="en-US" sz="1800" b="1" smtClean="0">
                <a:solidFill>
                  <a:srgbClr val="6699FF"/>
                </a:solidFill>
                <a:latin typeface="Arial" charset="0"/>
              </a:rPr>
              <a:t>Twitter.com – Getting Started page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222</TotalTime>
  <Words>556</Words>
  <Application>Microsoft Office PowerPoint</Application>
  <PresentationFormat>On-screen Show (4:3)</PresentationFormat>
  <Paragraphs>39</Paragraphs>
  <Slides>6</Slides>
  <Notes>6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School Districts Using Microblogging</vt:lpstr>
      <vt:lpstr>What is Microblogging?</vt:lpstr>
      <vt:lpstr>More about Twitter</vt:lpstr>
      <vt:lpstr>Districts initiate Twitter accounts to disseminate information</vt:lpstr>
      <vt:lpstr>Districts initiate Twitter accounts to disseminate information</vt:lpstr>
      <vt:lpstr>Bibliography</vt:lpstr>
    </vt:vector>
  </TitlesOfParts>
  <Company>University of Montevallo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Florida and Texas Districts Sign Onto Twitter</dc:title>
  <dc:creator>itlstudent</dc:creator>
  <cp:lastModifiedBy>student</cp:lastModifiedBy>
  <cp:revision>14</cp:revision>
  <dcterms:created xsi:type="dcterms:W3CDTF">2010-03-10T23:34:22Z</dcterms:created>
  <dcterms:modified xsi:type="dcterms:W3CDTF">2010-03-11T00:22:19Z</dcterms:modified>
</cp:coreProperties>
</file>